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7" r:id="rId14"/>
    <p:sldId id="284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310" r:id="rId24"/>
    <p:sldId id="299" r:id="rId25"/>
    <p:sldId id="301" r:id="rId26"/>
    <p:sldId id="303" r:id="rId27"/>
    <p:sldId id="304" r:id="rId28"/>
    <p:sldId id="305" r:id="rId29"/>
    <p:sldId id="306" r:id="rId30"/>
    <p:sldId id="275" r:id="rId31"/>
    <p:sldId id="300" r:id="rId32"/>
  </p:sldIdLst>
  <p:sldSz cx="9144000" cy="5143500" type="screen16x9"/>
  <p:notesSz cx="6858000" cy="9144000"/>
  <p:embeddedFontLst>
    <p:embeddedFont>
      <p:font typeface="Anaheim" panose="020B0604020202020204" charset="0"/>
      <p:regular r:id="rId34"/>
    </p:embeddedFont>
    <p:embeddedFont>
      <p:font typeface="Anonymous Pro" panose="020B0604020202020204" charset="0"/>
      <p:regular r:id="rId35"/>
      <p:bold r:id="rId36"/>
      <p:italic r:id="rId37"/>
      <p:boldItalic r:id="rId38"/>
    </p:embeddedFont>
    <p:embeddedFont>
      <p:font typeface="Bai Jamjuree" panose="020B0604020202020204" charset="-34"/>
      <p:regular r:id="rId39"/>
      <p:bold r:id="rId40"/>
      <p:italic r:id="rId41"/>
      <p:boldItalic r:id="rId42"/>
    </p:embeddedFont>
    <p:embeddedFont>
      <p:font typeface="Cousine" panose="020B0604020202020204" charset="0"/>
      <p:regular r:id="rId43"/>
      <p:bold r:id="rId44"/>
      <p:italic r:id="rId45"/>
      <p:boldItalic r:id="rId46"/>
    </p:embeddedFont>
    <p:embeddedFont>
      <p:font typeface="Nunito Light" panose="020B0604020202020204" charset="-52"/>
      <p:regular r:id="rId47"/>
      <p:italic r:id="rId48"/>
    </p:embeddedFont>
    <p:embeddedFont>
      <p:font typeface="Source Code Pr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9" autoAdjust="0"/>
    <p:restoredTop sz="94650"/>
  </p:normalViewPr>
  <p:slideViewPr>
    <p:cSldViewPr snapToGrid="0">
      <p:cViewPr varScale="1">
        <p:scale>
          <a:sx n="146" d="100"/>
          <a:sy n="146" d="100"/>
        </p:scale>
        <p:origin x="1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1.png"/><Relationship Id="rId7" Type="http://schemas.openxmlformats.org/officeDocument/2006/relationships/customXml" Target="../ink/ink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" name="Google Shape;1088;p35">
            <a:extLst>
              <a:ext uri="{FF2B5EF4-FFF2-40B4-BE49-F238E27FC236}">
                <a16:creationId xmlns:a16="http://schemas.microsoft.com/office/drawing/2014/main" id="{48A7A964-64D7-4F64-9494-81CBAF222548}"/>
              </a:ext>
            </a:extLst>
          </p:cNvPr>
          <p:cNvSpPr txBox="1">
            <a:spLocks/>
          </p:cNvSpPr>
          <p:nvPr/>
        </p:nvSpPr>
        <p:spPr>
          <a:xfrm>
            <a:off x="489173" y="650495"/>
            <a:ext cx="5823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Read / Write 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7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7722" y="670687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18151" y="578655"/>
            <a:ext cx="1767785" cy="4286778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4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6088934" y="213895"/>
            <a:ext cx="2788252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16</a:t>
            </a: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lines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77131" y="198632"/>
            <a:ext cx="3002449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70781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6076234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3">
            <a:extLst>
              <a:ext uri="{FF2B5EF4-FFF2-40B4-BE49-F238E27FC236}">
                <a16:creationId xmlns:a16="http://schemas.microsoft.com/office/drawing/2014/main" id="{A6C5C7F1-A1C3-41BF-BA26-297A653946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69755" y="670687"/>
            <a:ext cx="2617200" cy="12996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C8E90-AD01-4F06-82EC-C3EBB02F2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355" y="2235249"/>
            <a:ext cx="1080000" cy="10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EEAB6-5231-43C6-AE5A-8CEE16BF9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127" y="3580113"/>
            <a:ext cx="1080000" cy="1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9D29A0-EC98-4395-B4CA-FC717E093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875" y="35801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96ECB-558D-115F-454E-6133B59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9" y="687836"/>
            <a:ext cx="3902806" cy="386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E1799A-826B-1A52-6296-B641A80F80FB}"/>
              </a:ext>
            </a:extLst>
          </p:cNvPr>
          <p:cNvGrpSpPr/>
          <p:nvPr/>
        </p:nvGrpSpPr>
        <p:grpSpPr>
          <a:xfrm>
            <a:off x="4328470" y="687836"/>
            <a:ext cx="4455261" cy="2584810"/>
            <a:chOff x="4328470" y="687836"/>
            <a:chExt cx="4455261" cy="25848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C47F05-8FF1-C80E-FA12-F6601257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72" y="687836"/>
              <a:ext cx="4455259" cy="14655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071E99-F184-80A6-C941-C156AEAF7561}"/>
                </a:ext>
              </a:extLst>
            </p:cNvPr>
            <p:cNvSpPr/>
            <p:nvPr/>
          </p:nvSpPr>
          <p:spPr>
            <a:xfrm>
              <a:off x="4716770" y="1083660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1ED3D-734B-F162-D1F6-126B29158F67}"/>
                </a:ext>
              </a:extLst>
            </p:cNvPr>
            <p:cNvSpPr/>
            <p:nvPr/>
          </p:nvSpPr>
          <p:spPr>
            <a:xfrm>
              <a:off x="5247781" y="1789182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296A9B-B9D9-E261-4604-1EF32DEA6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170"/>
            <a:stretch/>
          </p:blipFill>
          <p:spPr>
            <a:xfrm>
              <a:off x="4328470" y="2205846"/>
              <a:ext cx="2438030" cy="1066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7DBF-1C8F-EF30-9378-5F8A4399B3A4}"/>
              </a:ext>
            </a:extLst>
          </p:cNvPr>
          <p:cNvGrpSpPr/>
          <p:nvPr/>
        </p:nvGrpSpPr>
        <p:grpSpPr>
          <a:xfrm>
            <a:off x="4328470" y="3594039"/>
            <a:ext cx="3404793" cy="948152"/>
            <a:chOff x="4328470" y="3594039"/>
            <a:chExt cx="3404793" cy="9481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384D7C-C369-B3F9-5AC0-13B015BA4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12" t="-976"/>
            <a:stretch/>
          </p:blipFill>
          <p:spPr>
            <a:xfrm>
              <a:off x="4328470" y="4191354"/>
              <a:ext cx="1676271" cy="3508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B27774-75B3-542A-EF56-473EE9A13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579"/>
            <a:stretch/>
          </p:blipFill>
          <p:spPr>
            <a:xfrm>
              <a:off x="4328470" y="3594039"/>
              <a:ext cx="2589638" cy="52609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48CD0E-CA97-C41B-B3C3-6C63BE4D6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338" b="1680"/>
            <a:stretch/>
          </p:blipFill>
          <p:spPr>
            <a:xfrm>
              <a:off x="6102954" y="4191354"/>
              <a:ext cx="1630309" cy="35083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816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2918" y="891115"/>
            <a:ext cx="3672052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Standard 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bugs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1323</TotalTime>
  <Words>467</Words>
  <Application>Microsoft Office PowerPoint</Application>
  <PresentationFormat>Экран (16:9)</PresentationFormat>
  <Paragraphs>165</Paragraphs>
  <Slides>31</Slides>
  <Notes>23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Cousine</vt:lpstr>
      <vt:lpstr>Anonymous Pro</vt:lpstr>
      <vt:lpstr>Arial</vt:lpstr>
      <vt:lpstr>Anaheim</vt:lpstr>
      <vt:lpstr>Bai Jamjuree</vt:lpstr>
      <vt:lpstr>Source Code Pro</vt:lpstr>
      <vt:lpstr>Nunito Light</vt:lpstr>
      <vt:lpstr>Silicon Valley Programmer Portfolio by Slidesgo</vt:lpstr>
      <vt:lpstr>Презентация PowerPoint</vt:lpstr>
      <vt:lpstr>{04}</vt:lpstr>
      <vt:lpstr>Презентация PowerPoint</vt:lpstr>
      <vt:lpstr>Problem Statement</vt:lpstr>
      <vt:lpstr>Problem Statement</vt:lpstr>
      <vt:lpstr>Subtasks</vt:lpstr>
      <vt:lpstr>Logisim &amp; CdM8</vt:lpstr>
      <vt:lpstr>Hardware</vt:lpstr>
      <vt:lpstr>Processor</vt:lpstr>
      <vt:lpstr>Презентация PowerPoint</vt:lpstr>
      <vt:lpstr>Read / Write RAM </vt:lpstr>
      <vt:lpstr>Презентация PowerPoint</vt:lpstr>
      <vt:lpstr>Презентация PowerPoint</vt:lpstr>
      <vt:lpstr>Keyboard</vt:lpstr>
      <vt:lpstr>Презентация PowerPoint</vt:lpstr>
      <vt:lpstr>Презентация PowerPoint</vt:lpstr>
      <vt:lpstr>Презентация PowerPoint</vt:lpstr>
      <vt:lpstr>Matrix</vt:lpstr>
      <vt:lpstr>Help Schemes</vt:lpstr>
      <vt:lpstr>Changes</vt:lpstr>
      <vt:lpstr>Improvements</vt:lpstr>
      <vt:lpstr>Software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Богдан Мартынов</cp:lastModifiedBy>
  <cp:revision>126</cp:revision>
  <dcterms:modified xsi:type="dcterms:W3CDTF">2024-05-13T08:15:09Z</dcterms:modified>
</cp:coreProperties>
</file>